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059CC2-0133-4D70-AFB2-50D5E1F4B3A5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CACDBB-2339-49A3-986B-948169957C7B}">
      <dgm:prSet phldrT="[Text]" custT="1"/>
      <dgm:spPr/>
      <dgm:t>
        <a:bodyPr/>
        <a:lstStyle/>
        <a:p>
          <a:r>
            <a: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Alumni Association</a:t>
          </a:r>
        </a:p>
      </dgm:t>
    </dgm:pt>
    <dgm:pt modelId="{323BBE81-E317-48B1-965C-9DCF2906EBBF}" type="parTrans" cxnId="{ECBEA999-4C36-4B9A-85DE-DC196963F33D}">
      <dgm:prSet/>
      <dgm:spPr/>
      <dgm:t>
        <a:bodyPr/>
        <a:lstStyle/>
        <a:p>
          <a:endParaRPr lang="en-US"/>
        </a:p>
      </dgm:t>
    </dgm:pt>
    <dgm:pt modelId="{0E6C2DA8-0EDD-4556-8FE9-C8F56B283B3F}" type="sibTrans" cxnId="{ECBEA999-4C36-4B9A-85DE-DC196963F33D}">
      <dgm:prSet/>
      <dgm:spPr/>
      <dgm:t>
        <a:bodyPr/>
        <a:lstStyle/>
        <a:p>
          <a:endParaRPr lang="en-US"/>
        </a:p>
      </dgm:t>
    </dgm:pt>
    <dgm:pt modelId="{D634AB7F-194A-4863-A2BF-1F3EDF51E2C7}">
      <dgm:prSet phldrT="[Text]" custT="1"/>
      <dgm:spPr/>
      <dgm:t>
        <a:bodyPr/>
        <a:lstStyle/>
        <a:p>
          <a:r>
            <a: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Campus Alumni Association</a:t>
          </a:r>
        </a:p>
      </dgm:t>
    </dgm:pt>
    <dgm:pt modelId="{AEC48597-20DF-4855-B4C8-86ACA2800D7E}" type="parTrans" cxnId="{BEE59D87-78D3-477A-AF7D-B73FE6FE9C24}">
      <dgm:prSet/>
      <dgm:spPr/>
      <dgm:t>
        <a:bodyPr/>
        <a:lstStyle/>
        <a:p>
          <a:endParaRPr lang="en-US"/>
        </a:p>
      </dgm:t>
    </dgm:pt>
    <dgm:pt modelId="{2FB8DC48-DF6E-4473-8CFC-FEB65C974DB6}" type="sibTrans" cxnId="{BEE59D87-78D3-477A-AF7D-B73FE6FE9C24}">
      <dgm:prSet/>
      <dgm:spPr/>
      <dgm:t>
        <a:bodyPr/>
        <a:lstStyle/>
        <a:p>
          <a:endParaRPr lang="en-US"/>
        </a:p>
      </dgm:t>
    </dgm:pt>
    <dgm:pt modelId="{C207F74F-E93C-4812-9660-DE545CE53AC6}">
      <dgm:prSet phldrT="[Text]" custT="1"/>
      <dgm:spPr/>
      <dgm:t>
        <a:bodyPr/>
        <a:lstStyle/>
        <a:p>
          <a:r>
            <a: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College Alumni Association</a:t>
          </a:r>
        </a:p>
      </dgm:t>
    </dgm:pt>
    <dgm:pt modelId="{DD183B9A-A840-4E2E-B58C-789686B62C28}" type="parTrans" cxnId="{122092FE-08CD-4120-B450-A212CE830980}">
      <dgm:prSet/>
      <dgm:spPr/>
      <dgm:t>
        <a:bodyPr/>
        <a:lstStyle/>
        <a:p>
          <a:endParaRPr lang="en-US"/>
        </a:p>
      </dgm:t>
    </dgm:pt>
    <dgm:pt modelId="{57B894E0-6399-4C1A-AB14-4F7E4CA77560}" type="sibTrans" cxnId="{122092FE-08CD-4120-B450-A212CE830980}">
      <dgm:prSet/>
      <dgm:spPr/>
      <dgm:t>
        <a:bodyPr/>
        <a:lstStyle/>
        <a:p>
          <a:endParaRPr lang="en-US"/>
        </a:p>
      </dgm:t>
    </dgm:pt>
    <dgm:pt modelId="{460EE543-DFB4-4F65-A280-5E8DB97BF1D4}">
      <dgm:prSet custT="1"/>
      <dgm:spPr>
        <a:solidFill>
          <a:srgbClr val="7030A0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Departmental Alumni Association </a:t>
          </a:r>
        </a:p>
      </dgm:t>
    </dgm:pt>
    <dgm:pt modelId="{ED821514-9D11-4699-9F0B-72D4FA66DF09}" type="parTrans" cxnId="{613241DF-7BE8-4163-BA51-FB449578712C}">
      <dgm:prSet/>
      <dgm:spPr/>
      <dgm:t>
        <a:bodyPr/>
        <a:lstStyle/>
        <a:p>
          <a:endParaRPr lang="en-US"/>
        </a:p>
      </dgm:t>
    </dgm:pt>
    <dgm:pt modelId="{07BFD115-FC2E-4F25-AA86-8DFC99CC7F2F}" type="sibTrans" cxnId="{613241DF-7BE8-4163-BA51-FB449578712C}">
      <dgm:prSet/>
      <dgm:spPr/>
      <dgm:t>
        <a:bodyPr/>
        <a:lstStyle/>
        <a:p>
          <a:endParaRPr lang="en-US"/>
        </a:p>
      </dgm:t>
    </dgm:pt>
    <dgm:pt modelId="{9C771FE7-5C21-45C7-8F8E-600CDACBF1FC}" type="pres">
      <dgm:prSet presAssocID="{F5059CC2-0133-4D70-AFB2-50D5E1F4B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E86C1E1-101E-4333-A607-6FB6417202E4}" type="pres">
      <dgm:prSet presAssocID="{8FCACDBB-2339-49A3-986B-948169957C7B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E847B8A-C7A1-4534-9612-41EFBBEEE9A5}" type="pres">
      <dgm:prSet presAssocID="{8FCACDBB-2339-49A3-986B-948169957C7B}" presName="rootComposite1" presStyleCnt="0"/>
      <dgm:spPr/>
      <dgm:t>
        <a:bodyPr/>
        <a:lstStyle/>
        <a:p>
          <a:endParaRPr lang="en-US"/>
        </a:p>
      </dgm:t>
    </dgm:pt>
    <dgm:pt modelId="{8BFE227B-F95E-4D83-B13C-DFB2AC720FD1}" type="pres">
      <dgm:prSet presAssocID="{8FCACDBB-2339-49A3-986B-948169957C7B}" presName="rootText1" presStyleLbl="node0" presStyleIdx="0" presStyleCnt="1" custScaleX="314606" custScaleY="673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4096ED-C0B3-47D9-8192-1E52ADCAC628}" type="pres">
      <dgm:prSet presAssocID="{8FCACDBB-2339-49A3-986B-948169957C7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EBFE51C-1487-4628-ACA7-499D3071D441}" type="pres">
      <dgm:prSet presAssocID="{8FCACDBB-2339-49A3-986B-948169957C7B}" presName="hierChild2" presStyleCnt="0"/>
      <dgm:spPr/>
      <dgm:t>
        <a:bodyPr/>
        <a:lstStyle/>
        <a:p>
          <a:endParaRPr lang="en-US"/>
        </a:p>
      </dgm:t>
    </dgm:pt>
    <dgm:pt modelId="{64C70717-B9BD-4304-B6AF-725BBE0912AB}" type="pres">
      <dgm:prSet presAssocID="{AEC48597-20DF-4855-B4C8-86ACA2800D7E}" presName="Name37" presStyleLbl="parChTrans1D2" presStyleIdx="0" presStyleCnt="2"/>
      <dgm:spPr/>
      <dgm:t>
        <a:bodyPr/>
        <a:lstStyle/>
        <a:p>
          <a:endParaRPr lang="en-US"/>
        </a:p>
      </dgm:t>
    </dgm:pt>
    <dgm:pt modelId="{87BE2C28-2F79-4B36-AFF6-28ED3E1E80FB}" type="pres">
      <dgm:prSet presAssocID="{D634AB7F-194A-4863-A2BF-1F3EDF51E2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34A0B80-F541-489C-9566-AD5508691835}" type="pres">
      <dgm:prSet presAssocID="{D634AB7F-194A-4863-A2BF-1F3EDF51E2C7}" presName="rootComposite" presStyleCnt="0"/>
      <dgm:spPr/>
      <dgm:t>
        <a:bodyPr/>
        <a:lstStyle/>
        <a:p>
          <a:endParaRPr lang="en-US"/>
        </a:p>
      </dgm:t>
    </dgm:pt>
    <dgm:pt modelId="{5BBAEEBE-7A5B-4274-B3E8-AEB1643F7657}" type="pres">
      <dgm:prSet presAssocID="{D634AB7F-194A-4863-A2BF-1F3EDF51E2C7}" presName="rootText" presStyleLbl="node2" presStyleIdx="0" presStyleCnt="2" custScaleX="222928" custScaleY="876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4BD8CA-F8B3-491F-8482-FD85ABF66553}" type="pres">
      <dgm:prSet presAssocID="{D634AB7F-194A-4863-A2BF-1F3EDF51E2C7}" presName="rootConnector" presStyleLbl="node2" presStyleIdx="0" presStyleCnt="2"/>
      <dgm:spPr/>
      <dgm:t>
        <a:bodyPr/>
        <a:lstStyle/>
        <a:p>
          <a:endParaRPr lang="en-US"/>
        </a:p>
      </dgm:t>
    </dgm:pt>
    <dgm:pt modelId="{4594BA1B-1722-4DBA-A3C0-F8A505710DF7}" type="pres">
      <dgm:prSet presAssocID="{D634AB7F-194A-4863-A2BF-1F3EDF51E2C7}" presName="hierChild4" presStyleCnt="0"/>
      <dgm:spPr/>
      <dgm:t>
        <a:bodyPr/>
        <a:lstStyle/>
        <a:p>
          <a:endParaRPr lang="en-US"/>
        </a:p>
      </dgm:t>
    </dgm:pt>
    <dgm:pt modelId="{C3954DC1-2386-4EAA-9776-1FC4A303038D}" type="pres">
      <dgm:prSet presAssocID="{ED821514-9D11-4699-9F0B-72D4FA66DF09}" presName="Name37" presStyleLbl="parChTrans1D3" presStyleIdx="0" presStyleCnt="1"/>
      <dgm:spPr/>
      <dgm:t>
        <a:bodyPr/>
        <a:lstStyle/>
        <a:p>
          <a:endParaRPr lang="en-US"/>
        </a:p>
      </dgm:t>
    </dgm:pt>
    <dgm:pt modelId="{B9D8281B-8D63-497C-B31F-2CC42B6266DE}" type="pres">
      <dgm:prSet presAssocID="{460EE543-DFB4-4F65-A280-5E8DB97BF1D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0C9B9A7-2C49-44C7-82AD-645F0084F9A4}" type="pres">
      <dgm:prSet presAssocID="{460EE543-DFB4-4F65-A280-5E8DB97BF1D4}" presName="rootComposite" presStyleCnt="0"/>
      <dgm:spPr/>
      <dgm:t>
        <a:bodyPr/>
        <a:lstStyle/>
        <a:p>
          <a:endParaRPr lang="en-US"/>
        </a:p>
      </dgm:t>
    </dgm:pt>
    <dgm:pt modelId="{46A0F267-BD31-4B09-BD40-3595B2CE3378}" type="pres">
      <dgm:prSet presAssocID="{460EE543-DFB4-4F65-A280-5E8DB97BF1D4}" presName="rootText" presStyleLbl="node3" presStyleIdx="0" presStyleCnt="1" custScaleX="337429" custScaleY="740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C06470-B18A-4ADB-A0AE-A210099536DA}" type="pres">
      <dgm:prSet presAssocID="{460EE543-DFB4-4F65-A280-5E8DB97BF1D4}" presName="rootConnector" presStyleLbl="node3" presStyleIdx="0" presStyleCnt="1"/>
      <dgm:spPr/>
      <dgm:t>
        <a:bodyPr/>
        <a:lstStyle/>
        <a:p>
          <a:endParaRPr lang="en-US"/>
        </a:p>
      </dgm:t>
    </dgm:pt>
    <dgm:pt modelId="{D1978E06-BEAE-4553-8681-AC7AA9258C66}" type="pres">
      <dgm:prSet presAssocID="{460EE543-DFB4-4F65-A280-5E8DB97BF1D4}" presName="hierChild4" presStyleCnt="0"/>
      <dgm:spPr/>
      <dgm:t>
        <a:bodyPr/>
        <a:lstStyle/>
        <a:p>
          <a:endParaRPr lang="en-US"/>
        </a:p>
      </dgm:t>
    </dgm:pt>
    <dgm:pt modelId="{E607505B-ACB3-452A-9CAA-33AC8B5CFF46}" type="pres">
      <dgm:prSet presAssocID="{460EE543-DFB4-4F65-A280-5E8DB97BF1D4}" presName="hierChild5" presStyleCnt="0"/>
      <dgm:spPr/>
      <dgm:t>
        <a:bodyPr/>
        <a:lstStyle/>
        <a:p>
          <a:endParaRPr lang="en-US"/>
        </a:p>
      </dgm:t>
    </dgm:pt>
    <dgm:pt modelId="{4F396B08-E2DA-4765-9991-4459FE29D6C6}" type="pres">
      <dgm:prSet presAssocID="{D634AB7F-194A-4863-A2BF-1F3EDF51E2C7}" presName="hierChild5" presStyleCnt="0"/>
      <dgm:spPr/>
      <dgm:t>
        <a:bodyPr/>
        <a:lstStyle/>
        <a:p>
          <a:endParaRPr lang="en-US"/>
        </a:p>
      </dgm:t>
    </dgm:pt>
    <dgm:pt modelId="{F17B8EAB-6DA7-4555-A573-4D50DF618FEF}" type="pres">
      <dgm:prSet presAssocID="{DD183B9A-A840-4E2E-B58C-789686B62C28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7F5621D-51C8-4171-B406-ECF00235C78D}" type="pres">
      <dgm:prSet presAssocID="{C207F74F-E93C-4812-9660-DE545CE53AC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F2FD1E0-FAAB-46CB-B148-0C99E10D0092}" type="pres">
      <dgm:prSet presAssocID="{C207F74F-E93C-4812-9660-DE545CE53AC6}" presName="rootComposite" presStyleCnt="0"/>
      <dgm:spPr/>
      <dgm:t>
        <a:bodyPr/>
        <a:lstStyle/>
        <a:p>
          <a:endParaRPr lang="en-US"/>
        </a:p>
      </dgm:t>
    </dgm:pt>
    <dgm:pt modelId="{C332D52F-BEAC-4626-B289-B45AB0F4F6FD}" type="pres">
      <dgm:prSet presAssocID="{C207F74F-E93C-4812-9660-DE545CE53AC6}" presName="rootText" presStyleLbl="node2" presStyleIdx="1" presStyleCnt="2" custScaleX="211908" custScaleY="836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0BCCF3-6A14-4E1C-AF09-658207611A67}" type="pres">
      <dgm:prSet presAssocID="{C207F74F-E93C-4812-9660-DE545CE53AC6}" presName="rootConnector" presStyleLbl="node2" presStyleIdx="1" presStyleCnt="2"/>
      <dgm:spPr/>
      <dgm:t>
        <a:bodyPr/>
        <a:lstStyle/>
        <a:p>
          <a:endParaRPr lang="en-US"/>
        </a:p>
      </dgm:t>
    </dgm:pt>
    <dgm:pt modelId="{C8147E3B-4693-4EA3-A3BB-8726996B2A95}" type="pres">
      <dgm:prSet presAssocID="{C207F74F-E93C-4812-9660-DE545CE53AC6}" presName="hierChild4" presStyleCnt="0"/>
      <dgm:spPr/>
      <dgm:t>
        <a:bodyPr/>
        <a:lstStyle/>
        <a:p>
          <a:endParaRPr lang="en-US"/>
        </a:p>
      </dgm:t>
    </dgm:pt>
    <dgm:pt modelId="{663DB8CB-0B06-49A2-BA65-AD7C86916C57}" type="pres">
      <dgm:prSet presAssocID="{C207F74F-E93C-4812-9660-DE545CE53AC6}" presName="hierChild5" presStyleCnt="0"/>
      <dgm:spPr/>
      <dgm:t>
        <a:bodyPr/>
        <a:lstStyle/>
        <a:p>
          <a:endParaRPr lang="en-US"/>
        </a:p>
      </dgm:t>
    </dgm:pt>
    <dgm:pt modelId="{13008A80-5177-467A-B58C-26E83CC2C2A7}" type="pres">
      <dgm:prSet presAssocID="{8FCACDBB-2339-49A3-986B-948169957C7B}" presName="hierChild3" presStyleCnt="0"/>
      <dgm:spPr/>
      <dgm:t>
        <a:bodyPr/>
        <a:lstStyle/>
        <a:p>
          <a:endParaRPr lang="en-US"/>
        </a:p>
      </dgm:t>
    </dgm:pt>
  </dgm:ptLst>
  <dgm:cxnLst>
    <dgm:cxn modelId="{25CCD54E-69F4-4512-B34F-5396E37AEA0A}" type="presOf" srcId="{8FCACDBB-2339-49A3-986B-948169957C7B}" destId="{4A4096ED-C0B3-47D9-8192-1E52ADCAC628}" srcOrd="1" destOrd="0" presId="urn:microsoft.com/office/officeart/2005/8/layout/orgChart1"/>
    <dgm:cxn modelId="{6BD827F4-B93C-4DCF-B715-5FF35887ABC4}" type="presOf" srcId="{C207F74F-E93C-4812-9660-DE545CE53AC6}" destId="{C40BCCF3-6A14-4E1C-AF09-658207611A67}" srcOrd="1" destOrd="0" presId="urn:microsoft.com/office/officeart/2005/8/layout/orgChart1"/>
    <dgm:cxn modelId="{2680DCC3-2F1A-49E3-8B10-186D348B4CF8}" type="presOf" srcId="{460EE543-DFB4-4F65-A280-5E8DB97BF1D4}" destId="{5BC06470-B18A-4ADB-A0AE-A210099536DA}" srcOrd="1" destOrd="0" presId="urn:microsoft.com/office/officeart/2005/8/layout/orgChart1"/>
    <dgm:cxn modelId="{A4FC5F71-C9CB-40CF-9A70-4B1481055362}" type="presOf" srcId="{F5059CC2-0133-4D70-AFB2-50D5E1F4B3A5}" destId="{9C771FE7-5C21-45C7-8F8E-600CDACBF1FC}" srcOrd="0" destOrd="0" presId="urn:microsoft.com/office/officeart/2005/8/layout/orgChart1"/>
    <dgm:cxn modelId="{FF5A9F48-227E-47B4-8165-360E7853EE31}" type="presOf" srcId="{DD183B9A-A840-4E2E-B58C-789686B62C28}" destId="{F17B8EAB-6DA7-4555-A573-4D50DF618FEF}" srcOrd="0" destOrd="0" presId="urn:microsoft.com/office/officeart/2005/8/layout/orgChart1"/>
    <dgm:cxn modelId="{BE30F922-93FD-4F27-91C5-CB377CC9D65C}" type="presOf" srcId="{D634AB7F-194A-4863-A2BF-1F3EDF51E2C7}" destId="{5BBAEEBE-7A5B-4274-B3E8-AEB1643F7657}" srcOrd="0" destOrd="0" presId="urn:microsoft.com/office/officeart/2005/8/layout/orgChart1"/>
    <dgm:cxn modelId="{DE9D79F9-DE63-4362-AAD6-162E1C97D545}" type="presOf" srcId="{D634AB7F-194A-4863-A2BF-1F3EDF51E2C7}" destId="{BB4BD8CA-F8B3-491F-8482-FD85ABF66553}" srcOrd="1" destOrd="0" presId="urn:microsoft.com/office/officeart/2005/8/layout/orgChart1"/>
    <dgm:cxn modelId="{ECBEA999-4C36-4B9A-85DE-DC196963F33D}" srcId="{F5059CC2-0133-4D70-AFB2-50D5E1F4B3A5}" destId="{8FCACDBB-2339-49A3-986B-948169957C7B}" srcOrd="0" destOrd="0" parTransId="{323BBE81-E317-48B1-965C-9DCF2906EBBF}" sibTransId="{0E6C2DA8-0EDD-4556-8FE9-C8F56B283B3F}"/>
    <dgm:cxn modelId="{BC95DFDA-E590-4160-89B4-F8FFF1919403}" type="presOf" srcId="{ED821514-9D11-4699-9F0B-72D4FA66DF09}" destId="{C3954DC1-2386-4EAA-9776-1FC4A303038D}" srcOrd="0" destOrd="0" presId="urn:microsoft.com/office/officeart/2005/8/layout/orgChart1"/>
    <dgm:cxn modelId="{8B03C5BC-38FD-484F-AF5E-D808258E1414}" type="presOf" srcId="{8FCACDBB-2339-49A3-986B-948169957C7B}" destId="{8BFE227B-F95E-4D83-B13C-DFB2AC720FD1}" srcOrd="0" destOrd="0" presId="urn:microsoft.com/office/officeart/2005/8/layout/orgChart1"/>
    <dgm:cxn modelId="{BE294007-3BAD-4168-A913-3EB4309E67C4}" type="presOf" srcId="{460EE543-DFB4-4F65-A280-5E8DB97BF1D4}" destId="{46A0F267-BD31-4B09-BD40-3595B2CE3378}" srcOrd="0" destOrd="0" presId="urn:microsoft.com/office/officeart/2005/8/layout/orgChart1"/>
    <dgm:cxn modelId="{A686D3FF-CCA4-45F1-8412-E2E4321D73F7}" type="presOf" srcId="{C207F74F-E93C-4812-9660-DE545CE53AC6}" destId="{C332D52F-BEAC-4626-B289-B45AB0F4F6FD}" srcOrd="0" destOrd="0" presId="urn:microsoft.com/office/officeart/2005/8/layout/orgChart1"/>
    <dgm:cxn modelId="{122092FE-08CD-4120-B450-A212CE830980}" srcId="{8FCACDBB-2339-49A3-986B-948169957C7B}" destId="{C207F74F-E93C-4812-9660-DE545CE53AC6}" srcOrd="1" destOrd="0" parTransId="{DD183B9A-A840-4E2E-B58C-789686B62C28}" sibTransId="{57B894E0-6399-4C1A-AB14-4F7E4CA77560}"/>
    <dgm:cxn modelId="{613241DF-7BE8-4163-BA51-FB449578712C}" srcId="{D634AB7F-194A-4863-A2BF-1F3EDF51E2C7}" destId="{460EE543-DFB4-4F65-A280-5E8DB97BF1D4}" srcOrd="0" destOrd="0" parTransId="{ED821514-9D11-4699-9F0B-72D4FA66DF09}" sibTransId="{07BFD115-FC2E-4F25-AA86-8DFC99CC7F2F}"/>
    <dgm:cxn modelId="{BEE59D87-78D3-477A-AF7D-B73FE6FE9C24}" srcId="{8FCACDBB-2339-49A3-986B-948169957C7B}" destId="{D634AB7F-194A-4863-A2BF-1F3EDF51E2C7}" srcOrd="0" destOrd="0" parTransId="{AEC48597-20DF-4855-B4C8-86ACA2800D7E}" sibTransId="{2FB8DC48-DF6E-4473-8CFC-FEB65C974DB6}"/>
    <dgm:cxn modelId="{BC1061D2-BCAB-490E-977F-32C80A7275F6}" type="presOf" srcId="{AEC48597-20DF-4855-B4C8-86ACA2800D7E}" destId="{64C70717-B9BD-4304-B6AF-725BBE0912AB}" srcOrd="0" destOrd="0" presId="urn:microsoft.com/office/officeart/2005/8/layout/orgChart1"/>
    <dgm:cxn modelId="{92314A11-8CAB-40DB-8526-CA35C8D6DDC8}" type="presParOf" srcId="{9C771FE7-5C21-45C7-8F8E-600CDACBF1FC}" destId="{6E86C1E1-101E-4333-A607-6FB6417202E4}" srcOrd="0" destOrd="0" presId="urn:microsoft.com/office/officeart/2005/8/layout/orgChart1"/>
    <dgm:cxn modelId="{EF479A22-E93F-447A-BD89-11D7CA603757}" type="presParOf" srcId="{6E86C1E1-101E-4333-A607-6FB6417202E4}" destId="{1E847B8A-C7A1-4534-9612-41EFBBEEE9A5}" srcOrd="0" destOrd="0" presId="urn:microsoft.com/office/officeart/2005/8/layout/orgChart1"/>
    <dgm:cxn modelId="{30D88E88-698C-48CB-9FBE-7E64B5E4DBAE}" type="presParOf" srcId="{1E847B8A-C7A1-4534-9612-41EFBBEEE9A5}" destId="{8BFE227B-F95E-4D83-B13C-DFB2AC720FD1}" srcOrd="0" destOrd="0" presId="urn:microsoft.com/office/officeart/2005/8/layout/orgChart1"/>
    <dgm:cxn modelId="{A3143E17-668C-4C4A-A2A3-A6393E500725}" type="presParOf" srcId="{1E847B8A-C7A1-4534-9612-41EFBBEEE9A5}" destId="{4A4096ED-C0B3-47D9-8192-1E52ADCAC628}" srcOrd="1" destOrd="0" presId="urn:microsoft.com/office/officeart/2005/8/layout/orgChart1"/>
    <dgm:cxn modelId="{31C20E82-37CC-4DAA-BD0A-BB62837EE098}" type="presParOf" srcId="{6E86C1E1-101E-4333-A607-6FB6417202E4}" destId="{3EBFE51C-1487-4628-ACA7-499D3071D441}" srcOrd="1" destOrd="0" presId="urn:microsoft.com/office/officeart/2005/8/layout/orgChart1"/>
    <dgm:cxn modelId="{334EDFD1-B28B-4598-A305-D867F342952F}" type="presParOf" srcId="{3EBFE51C-1487-4628-ACA7-499D3071D441}" destId="{64C70717-B9BD-4304-B6AF-725BBE0912AB}" srcOrd="0" destOrd="0" presId="urn:microsoft.com/office/officeart/2005/8/layout/orgChart1"/>
    <dgm:cxn modelId="{DAD34597-3DDA-4B64-AE1B-CC39109F908C}" type="presParOf" srcId="{3EBFE51C-1487-4628-ACA7-499D3071D441}" destId="{87BE2C28-2F79-4B36-AFF6-28ED3E1E80FB}" srcOrd="1" destOrd="0" presId="urn:microsoft.com/office/officeart/2005/8/layout/orgChart1"/>
    <dgm:cxn modelId="{604F1FDD-2C0B-49E3-930F-FAF4FD60C73B}" type="presParOf" srcId="{87BE2C28-2F79-4B36-AFF6-28ED3E1E80FB}" destId="{034A0B80-F541-489C-9566-AD5508691835}" srcOrd="0" destOrd="0" presId="urn:microsoft.com/office/officeart/2005/8/layout/orgChart1"/>
    <dgm:cxn modelId="{8C5C82B2-D52A-4CB0-A351-28A7E4CB7692}" type="presParOf" srcId="{034A0B80-F541-489C-9566-AD5508691835}" destId="{5BBAEEBE-7A5B-4274-B3E8-AEB1643F7657}" srcOrd="0" destOrd="0" presId="urn:microsoft.com/office/officeart/2005/8/layout/orgChart1"/>
    <dgm:cxn modelId="{D738E251-68EE-4826-B2CD-F456A3F45C48}" type="presParOf" srcId="{034A0B80-F541-489C-9566-AD5508691835}" destId="{BB4BD8CA-F8B3-491F-8482-FD85ABF66553}" srcOrd="1" destOrd="0" presId="urn:microsoft.com/office/officeart/2005/8/layout/orgChart1"/>
    <dgm:cxn modelId="{C72E6D6F-01E9-4884-B5B2-3F328DCE5D16}" type="presParOf" srcId="{87BE2C28-2F79-4B36-AFF6-28ED3E1E80FB}" destId="{4594BA1B-1722-4DBA-A3C0-F8A505710DF7}" srcOrd="1" destOrd="0" presId="urn:microsoft.com/office/officeart/2005/8/layout/orgChart1"/>
    <dgm:cxn modelId="{EC96FE4D-C647-4BA9-9CEC-59B0E530EE88}" type="presParOf" srcId="{4594BA1B-1722-4DBA-A3C0-F8A505710DF7}" destId="{C3954DC1-2386-4EAA-9776-1FC4A303038D}" srcOrd="0" destOrd="0" presId="urn:microsoft.com/office/officeart/2005/8/layout/orgChart1"/>
    <dgm:cxn modelId="{E51DA808-F900-4474-858A-62138CEAC38A}" type="presParOf" srcId="{4594BA1B-1722-4DBA-A3C0-F8A505710DF7}" destId="{B9D8281B-8D63-497C-B31F-2CC42B6266DE}" srcOrd="1" destOrd="0" presId="urn:microsoft.com/office/officeart/2005/8/layout/orgChart1"/>
    <dgm:cxn modelId="{14479F69-FDE6-4FFC-A5FA-00357480C2A3}" type="presParOf" srcId="{B9D8281B-8D63-497C-B31F-2CC42B6266DE}" destId="{20C9B9A7-2C49-44C7-82AD-645F0084F9A4}" srcOrd="0" destOrd="0" presId="urn:microsoft.com/office/officeart/2005/8/layout/orgChart1"/>
    <dgm:cxn modelId="{431DFF90-7281-400B-AF1B-A863B291B799}" type="presParOf" srcId="{20C9B9A7-2C49-44C7-82AD-645F0084F9A4}" destId="{46A0F267-BD31-4B09-BD40-3595B2CE3378}" srcOrd="0" destOrd="0" presId="urn:microsoft.com/office/officeart/2005/8/layout/orgChart1"/>
    <dgm:cxn modelId="{EA6C5C9F-3101-4C2A-A091-259E2FFB8D7D}" type="presParOf" srcId="{20C9B9A7-2C49-44C7-82AD-645F0084F9A4}" destId="{5BC06470-B18A-4ADB-A0AE-A210099536DA}" srcOrd="1" destOrd="0" presId="urn:microsoft.com/office/officeart/2005/8/layout/orgChart1"/>
    <dgm:cxn modelId="{A6746ECC-9E59-47B2-9B6A-BDCD341BCF06}" type="presParOf" srcId="{B9D8281B-8D63-497C-B31F-2CC42B6266DE}" destId="{D1978E06-BEAE-4553-8681-AC7AA9258C66}" srcOrd="1" destOrd="0" presId="urn:microsoft.com/office/officeart/2005/8/layout/orgChart1"/>
    <dgm:cxn modelId="{6447110A-D487-4748-81D2-F5C32BC14693}" type="presParOf" srcId="{B9D8281B-8D63-497C-B31F-2CC42B6266DE}" destId="{E607505B-ACB3-452A-9CAA-33AC8B5CFF46}" srcOrd="2" destOrd="0" presId="urn:microsoft.com/office/officeart/2005/8/layout/orgChart1"/>
    <dgm:cxn modelId="{C5E9C5A8-F94F-49D3-A89A-58B3E420A626}" type="presParOf" srcId="{87BE2C28-2F79-4B36-AFF6-28ED3E1E80FB}" destId="{4F396B08-E2DA-4765-9991-4459FE29D6C6}" srcOrd="2" destOrd="0" presId="urn:microsoft.com/office/officeart/2005/8/layout/orgChart1"/>
    <dgm:cxn modelId="{4875A577-34A7-4A62-9BC2-3C71CB93CB8F}" type="presParOf" srcId="{3EBFE51C-1487-4628-ACA7-499D3071D441}" destId="{F17B8EAB-6DA7-4555-A573-4D50DF618FEF}" srcOrd="2" destOrd="0" presId="urn:microsoft.com/office/officeart/2005/8/layout/orgChart1"/>
    <dgm:cxn modelId="{0423B04C-68E2-47E8-A64C-BA6D015C930D}" type="presParOf" srcId="{3EBFE51C-1487-4628-ACA7-499D3071D441}" destId="{67F5621D-51C8-4171-B406-ECF00235C78D}" srcOrd="3" destOrd="0" presId="urn:microsoft.com/office/officeart/2005/8/layout/orgChart1"/>
    <dgm:cxn modelId="{6353DF79-2BE5-43E5-B068-302E5AEF719E}" type="presParOf" srcId="{67F5621D-51C8-4171-B406-ECF00235C78D}" destId="{EF2FD1E0-FAAB-46CB-B148-0C99E10D0092}" srcOrd="0" destOrd="0" presId="urn:microsoft.com/office/officeart/2005/8/layout/orgChart1"/>
    <dgm:cxn modelId="{BF3E9F35-ACEE-4D03-9712-DB7B399FEC4E}" type="presParOf" srcId="{EF2FD1E0-FAAB-46CB-B148-0C99E10D0092}" destId="{C332D52F-BEAC-4626-B289-B45AB0F4F6FD}" srcOrd="0" destOrd="0" presId="urn:microsoft.com/office/officeart/2005/8/layout/orgChart1"/>
    <dgm:cxn modelId="{2BBFC0F6-92F6-484A-9C03-24CF776F5DBB}" type="presParOf" srcId="{EF2FD1E0-FAAB-46CB-B148-0C99E10D0092}" destId="{C40BCCF3-6A14-4E1C-AF09-658207611A67}" srcOrd="1" destOrd="0" presId="urn:microsoft.com/office/officeart/2005/8/layout/orgChart1"/>
    <dgm:cxn modelId="{266DE593-43C4-445C-8B1D-AAB0DDD3E1BB}" type="presParOf" srcId="{67F5621D-51C8-4171-B406-ECF00235C78D}" destId="{C8147E3B-4693-4EA3-A3BB-8726996B2A95}" srcOrd="1" destOrd="0" presId="urn:microsoft.com/office/officeart/2005/8/layout/orgChart1"/>
    <dgm:cxn modelId="{9CC34E5B-BB94-49A8-BB61-753E05964CEA}" type="presParOf" srcId="{67F5621D-51C8-4171-B406-ECF00235C78D}" destId="{663DB8CB-0B06-49A2-BA65-AD7C86916C57}" srcOrd="2" destOrd="0" presId="urn:microsoft.com/office/officeart/2005/8/layout/orgChart1"/>
    <dgm:cxn modelId="{C0146EBC-84FF-45AB-BCBA-BC5B6498E815}" type="presParOf" srcId="{6E86C1E1-101E-4333-A607-6FB6417202E4}" destId="{13008A80-5177-467A-B58C-26E83CC2C2A7}" srcOrd="2" destOrd="0" presId="urn:microsoft.com/office/officeart/2005/8/layout/orgChart1"/>
  </dgm:cxnLst>
  <dgm:bg>
    <a:noFill/>
  </dgm:bg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B8EAB-6DA7-4555-A573-4D50DF618FEF}">
      <dsp:nvSpPr>
        <dsp:cNvPr id="0" name=""/>
        <dsp:cNvSpPr/>
      </dsp:nvSpPr>
      <dsp:spPr>
        <a:xfrm>
          <a:off x="5528821" y="1196216"/>
          <a:ext cx="2955076" cy="508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405"/>
              </a:lnTo>
              <a:lnTo>
                <a:pt x="2955076" y="254405"/>
              </a:lnTo>
              <a:lnTo>
                <a:pt x="2955076" y="50881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54DC1-2386-4EAA-9776-1FC4A303038D}">
      <dsp:nvSpPr>
        <dsp:cNvPr id="0" name=""/>
        <dsp:cNvSpPr/>
      </dsp:nvSpPr>
      <dsp:spPr>
        <a:xfrm>
          <a:off x="546710" y="2766733"/>
          <a:ext cx="810201" cy="957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194"/>
              </a:lnTo>
              <a:lnTo>
                <a:pt x="810201" y="95719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70717-B9BD-4304-B6AF-725BBE0912AB}">
      <dsp:nvSpPr>
        <dsp:cNvPr id="0" name=""/>
        <dsp:cNvSpPr/>
      </dsp:nvSpPr>
      <dsp:spPr>
        <a:xfrm>
          <a:off x="2707246" y="1196216"/>
          <a:ext cx="2821574" cy="508810"/>
        </a:xfrm>
        <a:custGeom>
          <a:avLst/>
          <a:gdLst/>
          <a:ahLst/>
          <a:cxnLst/>
          <a:rect l="0" t="0" r="0" b="0"/>
          <a:pathLst>
            <a:path>
              <a:moveTo>
                <a:pt x="2821574" y="0"/>
              </a:moveTo>
              <a:lnTo>
                <a:pt x="2821574" y="254405"/>
              </a:lnTo>
              <a:lnTo>
                <a:pt x="0" y="254405"/>
              </a:lnTo>
              <a:lnTo>
                <a:pt x="0" y="50881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E227B-F95E-4D83-B13C-DFB2AC720FD1}">
      <dsp:nvSpPr>
        <dsp:cNvPr id="0" name=""/>
        <dsp:cNvSpPr/>
      </dsp:nvSpPr>
      <dsp:spPr>
        <a:xfrm>
          <a:off x="1717513" y="380835"/>
          <a:ext cx="7622615" cy="8153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Alumni Association</a:t>
          </a:r>
        </a:p>
      </dsp:txBody>
      <dsp:txXfrm>
        <a:off x="1717513" y="380835"/>
        <a:ext cx="7622615" cy="815381"/>
      </dsp:txXfrm>
    </dsp:sp>
    <dsp:sp modelId="{5BBAEEBE-7A5B-4274-B3E8-AEB1643F7657}">
      <dsp:nvSpPr>
        <dsp:cNvPr id="0" name=""/>
        <dsp:cNvSpPr/>
      </dsp:nvSpPr>
      <dsp:spPr>
        <a:xfrm>
          <a:off x="6576" y="1705027"/>
          <a:ext cx="5401341" cy="10617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Campus Alumni Association</a:t>
          </a:r>
        </a:p>
      </dsp:txBody>
      <dsp:txXfrm>
        <a:off x="6576" y="1705027"/>
        <a:ext cx="5401341" cy="1061706"/>
      </dsp:txXfrm>
    </dsp:sp>
    <dsp:sp modelId="{46A0F267-BD31-4B09-BD40-3595B2CE3378}">
      <dsp:nvSpPr>
        <dsp:cNvPr id="0" name=""/>
        <dsp:cNvSpPr/>
      </dsp:nvSpPr>
      <dsp:spPr>
        <a:xfrm>
          <a:off x="1356911" y="3275544"/>
          <a:ext cx="8175596" cy="896766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Departmental Alumni Association </a:t>
          </a:r>
        </a:p>
      </dsp:txBody>
      <dsp:txXfrm>
        <a:off x="1356911" y="3275544"/>
        <a:ext cx="8175596" cy="896766"/>
      </dsp:txXfrm>
    </dsp:sp>
    <dsp:sp modelId="{C332D52F-BEAC-4626-B289-B45AB0F4F6FD}">
      <dsp:nvSpPr>
        <dsp:cNvPr id="0" name=""/>
        <dsp:cNvSpPr/>
      </dsp:nvSpPr>
      <dsp:spPr>
        <a:xfrm>
          <a:off x="5916728" y="1705027"/>
          <a:ext cx="5134337" cy="10133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College Alumni Association</a:t>
          </a:r>
        </a:p>
      </dsp:txBody>
      <dsp:txXfrm>
        <a:off x="5916728" y="1705027"/>
        <a:ext cx="5134337" cy="1013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808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310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075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508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82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690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826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951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91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45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742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3C47F-812B-478D-9855-094C0CD00FA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9E7E0-8B2A-40DC-AD19-8CF06C8454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13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14997153"/>
              </p:ext>
            </p:extLst>
          </p:nvPr>
        </p:nvGraphicFramePr>
        <p:xfrm>
          <a:off x="707010" y="1432873"/>
          <a:ext cx="11057642" cy="4553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0517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MOHIT</dc:creator>
  <cp:lastModifiedBy>MOHIT</cp:lastModifiedBy>
  <cp:revision>1</cp:revision>
  <dcterms:created xsi:type="dcterms:W3CDTF">2023-04-08T18:00:45Z</dcterms:created>
  <dcterms:modified xsi:type="dcterms:W3CDTF">2023-04-08T18:00:54Z</dcterms:modified>
</cp:coreProperties>
</file>